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16393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Communicating During COVID-19: </a:t>
            </a:r>
            <a:br>
              <a:rPr b="1" lang="en-US" sz="4000"/>
            </a:br>
            <a:r>
              <a:rPr lang="en-US" sz="4000"/>
              <a:t>What We Know So Far, and How It Matters</a:t>
            </a:r>
            <a:endParaRPr sz="40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139701"/>
            <a:ext cx="9144000" cy="2755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Dr William L Allen</a:t>
            </a:r>
            <a:r>
              <a:rPr lang="en-US"/>
              <a:t> | @williamlallen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Department of Politics and International Relations, University of Oxford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Centre on Migration, Policy, and Society (COMPAS)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 John’s College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0"/>
            <a:ext cx="97154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9201150" y="6340643"/>
            <a:ext cx="2550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YouGov UK</a:t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278" y="0"/>
            <a:ext cx="63514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 and Public Attitudes in Crises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838200" y="1825625"/>
            <a:ext cx="10515600" cy="42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Views on COVID-19 and interventions are increasingly polarized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Elite cues from politicians contribute to these views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Concerns about an “info-demic” due to mis- and dis-information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838199" y="365125"/>
            <a:ext cx="106760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Attitudes about Migration and Diversity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8200" y="1825625"/>
            <a:ext cx="10515600" cy="42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Public attitudes on immigration tend to prioritize skilled occupations, education, strong command of host country language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National responses to COVID-19 could shift perceptions of essential or key workers—many of whom are foreign-born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In the UK: health professions (26.9% foreign-born); nursing 	professionals (22.1%); caring and personal services (18.9%); road 	transport (17.9%) </a:t>
            </a:r>
            <a:br>
              <a:rPr lang="en-US"/>
            </a:br>
            <a:r>
              <a:rPr lang="en-US"/>
              <a:t>	</a:t>
            </a:r>
            <a:r>
              <a:rPr lang="en-US" sz="1800"/>
              <a:t>[source: Labour Force Survey 2019, average of four quarters, waves 1 and 5]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Communicating Immigration: </a:t>
            </a:r>
            <a:br>
              <a:rPr lang="en-US"/>
            </a:br>
            <a:r>
              <a:rPr lang="en-US"/>
              <a:t>Different Approaches 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838200" y="1825625"/>
            <a:ext cx="10515600" cy="42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Communication strategies potentially matter for impacting attitudes and public understanding of migrants’ impacts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Forms of information (numbers, narratives, visuals)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Types of concerns (economic, social/cultural impacts)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This Matters—Especially Now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838200" y="1825625"/>
            <a:ext cx="10515600" cy="4267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Both COVID-19 and migration/diversity are likely to remain highly salient (and related) issues for governments, civil societies, and local  communities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Communication is a crucial way to potentially impact public attitudes, consent for, and trust in public health and integration interventions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ctrTitle"/>
          </p:nvPr>
        </p:nvSpPr>
        <p:spPr>
          <a:xfrm>
            <a:off x="1524000" y="1122363"/>
            <a:ext cx="9144000" cy="16393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Communicating During COVID-19: </a:t>
            </a:r>
            <a:br>
              <a:rPr b="1" lang="en-US" sz="4000"/>
            </a:br>
            <a:r>
              <a:rPr lang="en-US" sz="4000"/>
              <a:t>What We Know So Far, and How It Matters</a:t>
            </a:r>
            <a:endParaRPr sz="4000"/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1524000" y="3139701"/>
            <a:ext cx="9144000" cy="2755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Dr William L Allen</a:t>
            </a:r>
            <a:r>
              <a:rPr lang="en-US"/>
              <a:t> | @williamlallen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Department of Politics and International Relations, University of Oxford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Centre on Migration, Policy, and Society (COMPAS)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 John’s College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1861" y="6092705"/>
            <a:ext cx="627534" cy="62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5936" y="6098097"/>
            <a:ext cx="984128" cy="6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6698" y="6092705"/>
            <a:ext cx="553585" cy="696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