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  <p:sldMasterId id="2147483711" r:id="rId3"/>
  </p:sldMasterIdLst>
  <p:notesMasterIdLst>
    <p:notesMasterId r:id="rId12"/>
  </p:notesMasterIdLst>
  <p:sldIdLst>
    <p:sldId id="256" r:id="rId4"/>
    <p:sldId id="304" r:id="rId5"/>
    <p:sldId id="305" r:id="rId6"/>
    <p:sldId id="306" r:id="rId7"/>
    <p:sldId id="307" r:id="rId8"/>
    <p:sldId id="308" r:id="rId9"/>
    <p:sldId id="309" r:id="rId10"/>
    <p:sldId id="310" r:id="rId11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62"/>
    <p:restoredTop sz="94663"/>
  </p:normalViewPr>
  <p:slideViewPr>
    <p:cSldViewPr snapToGrid="0" snapToObjects="1">
      <p:cViewPr varScale="1">
        <p:scale>
          <a:sx n="83" d="100"/>
          <a:sy n="83" d="100"/>
        </p:scale>
        <p:origin x="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6C6C-21AF-CE4F-B61A-C4581B4FF8E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EE674-6D5A-434B-B0C3-94E05F29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0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5040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0FEC02-1809-7749-96B0-5FD11BAB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CFF27F-12AE-BA4B-B175-D9294B0A0DB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4AC048-D64E-424F-B2AC-303F440B9D5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291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6422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2BE05F-B211-F843-AE78-6D064C9A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681" y="1312415"/>
            <a:ext cx="5175630" cy="2162989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3200"/>
            </a:lvl1pPr>
            <a:lvl2pPr marL="720000" indent="-360000">
              <a:spcBef>
                <a:spcPts val="600"/>
              </a:spcBef>
              <a:defRPr sz="2800"/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360000" indent="-360000">
              <a:spcBef>
                <a:spcPts val="18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EE132A-F39B-5240-9954-5ED760253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626" y="37071"/>
            <a:ext cx="2411413" cy="5226051"/>
          </a:xfrm>
        </p:spPr>
        <p:txBody>
          <a:bodyPr>
            <a:noAutofit/>
          </a:bodyPr>
          <a:lstStyle>
            <a:lvl1pPr marL="0" indent="0">
              <a:buNone/>
              <a:defRPr sz="344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6210757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5912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119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724326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802383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0C83FA3-310A-764D-8642-5238B8AD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4FD74-95ED-9F49-A2C5-6DB132B58B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312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43145282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5912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4326" y="512955"/>
            <a:ext cx="2163763" cy="2163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3490119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3568176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72B2BA-FA92-974D-94AB-F19AFDBD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CE70C9B-E228-844F-91EA-BE96355CD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6003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57875736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901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119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6256337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6334394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3.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ADF582-B539-5340-BC5A-D0C559B2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ECBC7771-12D3-EE43-9EAF-0D2D545D75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3900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34357343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</p:spPr>
        <p:txBody>
          <a:bodyPr anchor="ctr"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AC6A14-376C-C446-8B87-4EFE082B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</p:spPr>
        <p:txBody>
          <a:bodyPr anchor="b"/>
          <a:lstStyle>
            <a:lvl1pPr>
              <a:lnSpc>
                <a:spcPct val="100000"/>
              </a:lnSpc>
              <a:defRPr sz="28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86D433-0371-3848-87B5-B0BFBA9D0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7211"/>
            <a:ext cx="3880626" cy="1477884"/>
          </a:xfrm>
        </p:spPr>
        <p:txBody>
          <a:bodyPr>
            <a:normAutofit/>
          </a:bodyPr>
          <a:lstStyle>
            <a:lvl1pPr marL="360000" indent="-360000">
              <a:lnSpc>
                <a:spcPct val="100000"/>
              </a:lnSpc>
              <a:spcBef>
                <a:spcPts val="1200"/>
              </a:spcBef>
              <a:defRPr sz="2000"/>
            </a:lvl1pPr>
            <a:lvl2pPr marL="720000" indent="-360000">
              <a:lnSpc>
                <a:spcPct val="100000"/>
              </a:lnSpc>
              <a:spcBef>
                <a:spcPts val="600"/>
              </a:spcBef>
              <a:defRPr sz="1800"/>
            </a:lvl2pPr>
            <a:lvl3pPr marL="1080000" indent="-360000">
              <a:lnSpc>
                <a:spcPct val="100000"/>
              </a:lnSpc>
              <a:spcBef>
                <a:spcPts val="600"/>
              </a:spcBef>
              <a:defRPr sz="14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979615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</p:spPr>
        <p:txBody>
          <a:bodyPr anchor="ctr"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3466BC-8726-9243-AE70-9A5455155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362"/>
            <a:ext cx="3880626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8202185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AC6A14-376C-C446-8B87-4EFE082B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</p:spPr>
        <p:txBody>
          <a:bodyPr anchor="b"/>
          <a:lstStyle>
            <a:lvl1pPr>
              <a:lnSpc>
                <a:spcPct val="100000"/>
              </a:lnSpc>
              <a:defRPr sz="28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B31A2-CE5B-0A47-811B-E0493968AC5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0325" y="0"/>
            <a:ext cx="40036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1288BB-31D0-9548-B414-B59013FA4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7211"/>
            <a:ext cx="3880626" cy="1477884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000"/>
            </a:lvl1pPr>
            <a:lvl2pPr marL="720000" indent="-360000">
              <a:spcBef>
                <a:spcPts val="600"/>
              </a:spcBef>
              <a:defRPr sz="1800"/>
            </a:lvl2pPr>
            <a:lvl3pPr marL="1080000" indent="-360000">
              <a:spcBef>
                <a:spcPts val="600"/>
              </a:spcBef>
              <a:defRPr sz="14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279670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5E208C4-74C9-2B43-B563-BE35E4B4EB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0325" y="0"/>
            <a:ext cx="40036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1E3ABD-0936-6540-A8DA-FEE95FDDF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362"/>
            <a:ext cx="3880626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6172345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1016" y="941833"/>
            <a:ext cx="3044825" cy="3044825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22CDAE-E1B2-9541-9090-942F619A5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344" y="1382360"/>
            <a:ext cx="4502267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31585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804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A81231E-3666-754D-AB7C-7538CD6C21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0469" y="4482790"/>
            <a:ext cx="5586761" cy="311887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0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5A60D-22EF-AC46-9BF3-1EACEA93FED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6772" y="534911"/>
            <a:ext cx="7850458" cy="3613343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17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D359F-EE21-164F-AC8A-D535720EE1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502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5830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03F5A7-CFE5-7040-89A1-5DE6D66B75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6834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5413608-A8E0-2D42-A568-C682FF16B2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83015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1FED77D-2D4A-E240-AEE2-9F3776380B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19196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2431A367-FA51-F04C-B377-92A2DD8705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179612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355378B0-71AC-2A4A-9225-B34E899654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15793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9EFE8B15-6449-8944-A9F2-61AD881B79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1974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795117-6E23-B945-814E-FA7DE297B5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1554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B8C03DD4-5C0A-9A45-8DEB-DF492152DB6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68053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FFBB8B7-3183-6346-893C-BDF51509C2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14553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D2512398-73C0-924B-8FE8-ABA50E3A3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5483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1309928-2353-4E4D-8030-9E2CA6E83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1982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0CAE4AF-7BB9-4248-8983-2157E9967F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58482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</p:spTree>
    <p:extLst>
      <p:ext uri="{BB962C8B-B14F-4D97-AF65-F5344CB8AC3E}">
        <p14:creationId xmlns:p14="http://schemas.microsoft.com/office/powerpoint/2010/main" val="116723531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BB3227-D4C0-2C42-9753-7E3B0BA89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115E7EE-30E6-9A48-B389-C695DC7045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207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84035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1233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EAF9FE-AF81-4B4E-B584-62761FEEC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71208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CA4C54-9693-AA4D-85D3-5ABB9B526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0336363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9CE679-9735-6842-B5FA-84D63975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92129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9807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A17374-4341-444B-B28B-45EEF8335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7516440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41461C-5F22-6541-9A0E-17929835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157590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35692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48C068-0E49-2F41-A2F3-EC8503988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B9BF818-B4DB-0B4F-973E-7CB2886878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9481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2335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1391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802701-6F69-934D-911A-86EC24CA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6729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4FA069-5B31-C34B-969B-D44B3DD8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650598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08D10C-B746-3B4A-97F7-CB4C7873D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697987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389D3A-7B0E-374E-BCEA-DF048522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6102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0BCD5A-4C83-0743-B93B-4CA888170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337326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</p:spPr>
        <p:txBody>
          <a:bodyPr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5C62D8-0480-1A41-AA08-C7D46021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036800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70122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2B28E7-C6EE-5C49-803A-1DB9D0C86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85051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E32900-A80D-F241-A9FA-1E3B4BF5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584644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7110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C49621-7181-F043-855C-9F06CCF02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8880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A742FB-2B5B-484F-89AF-A254290026B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B0C728-7F65-7F43-A7C1-81C8A89F22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291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1478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97450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598319" y="4338769"/>
            <a:ext cx="2081823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0" r:id="rId3"/>
    <p:sldLayoutId id="2147483672" r:id="rId4"/>
    <p:sldLayoutId id="2147483673" r:id="rId5"/>
    <p:sldLayoutId id="2147483674" r:id="rId6"/>
    <p:sldLayoutId id="2147483662" r:id="rId7"/>
    <p:sldLayoutId id="2147483671" r:id="rId8"/>
    <p:sldLayoutId id="2147483664" r:id="rId9"/>
    <p:sldLayoutId id="2147483675" r:id="rId10"/>
    <p:sldLayoutId id="2147483676" r:id="rId11"/>
    <p:sldLayoutId id="2147483667" r:id="rId12"/>
    <p:sldLayoutId id="2147483677" r:id="rId13"/>
    <p:sldLayoutId id="2147483678" r:id="rId14"/>
    <p:sldLayoutId id="2147483680" r:id="rId15"/>
    <p:sldLayoutId id="2147483681" r:id="rId16"/>
    <p:sldLayoutId id="2147483682" r:id="rId17"/>
    <p:sldLayoutId id="2147483683" r:id="rId18"/>
    <p:sldLayoutId id="2147483679" r:id="rId19"/>
    <p:sldLayoutId id="2147483684" r:id="rId20"/>
    <p:sldLayoutId id="2147483685" r:id="rId21"/>
    <p:sldLayoutId id="2147483686" r:id="rId22"/>
    <p:sldLayoutId id="2147483687" r:id="rId23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98319" y="4338769"/>
            <a:ext cx="2081823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08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10" r:id="rId9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98321" y="4338769"/>
            <a:ext cx="2081818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07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9FC2A25-2DE6-7240-8F29-A9CC2139E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936" y="484914"/>
            <a:ext cx="7772400" cy="2528175"/>
          </a:xfrm>
        </p:spPr>
        <p:txBody>
          <a:bodyPr>
            <a:noAutofit/>
          </a:bodyPr>
          <a:lstStyle/>
          <a:p>
            <a:r>
              <a:rPr lang="en-US" sz="5400" dirty="0"/>
              <a:t>Challenges of </a:t>
            </a:r>
            <a:br>
              <a:rPr lang="en-US" sz="5400" dirty="0"/>
            </a:br>
            <a:r>
              <a:rPr lang="en-US" sz="5400" dirty="0"/>
              <a:t>the New Era: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Keeping the International Community of Tallinn University Informed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Rein Olesk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Internal Communication Specialist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Tallinn University</a:t>
            </a:r>
          </a:p>
        </p:txBody>
      </p:sp>
    </p:spTree>
    <p:extLst>
      <p:ext uri="{BB962C8B-B14F-4D97-AF65-F5344CB8AC3E}">
        <p14:creationId xmlns:p14="http://schemas.microsoft.com/office/powerpoint/2010/main" val="103742465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8235"/>
            <a:ext cx="3854142" cy="688458"/>
          </a:xfrm>
        </p:spPr>
        <p:txBody>
          <a:bodyPr/>
          <a:lstStyle/>
          <a:p>
            <a:r>
              <a:rPr lang="en-US" dirty="0"/>
              <a:t>Rumor has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AE86-16FE-EF44-9F6F-B973FECB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0565"/>
            <a:ext cx="3880626" cy="262453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n-US" dirty="0"/>
              <a:t>~7000 students and ~1000 employees</a:t>
            </a:r>
          </a:p>
          <a:p>
            <a:pPr>
              <a:spcBef>
                <a:spcPts val="2400"/>
              </a:spcBef>
            </a:pPr>
            <a:r>
              <a:rPr lang="en-US" dirty="0"/>
              <a:t>Two days is hell of a long period during crisis</a:t>
            </a:r>
          </a:p>
          <a:p>
            <a:pPr>
              <a:spcBef>
                <a:spcPts val="2400"/>
              </a:spcBef>
            </a:pPr>
            <a:r>
              <a:rPr lang="en-US" dirty="0"/>
              <a:t>If you don’t talk about numbers, then the numbers </a:t>
            </a:r>
            <a:br>
              <a:rPr lang="en-US" dirty="0"/>
            </a:br>
            <a:r>
              <a:rPr lang="en-US" dirty="0"/>
              <a:t>will be spoken for you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8FF2C4-FC98-4647-9E9A-3BEAC6C1B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449" y="936868"/>
            <a:ext cx="3543211" cy="351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976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1690"/>
            <a:ext cx="3854142" cy="932330"/>
          </a:xfrm>
        </p:spPr>
        <p:txBody>
          <a:bodyPr/>
          <a:lstStyle/>
          <a:p>
            <a:r>
              <a:rPr lang="en-US" dirty="0"/>
              <a:t>And we learned from that!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AE86-16FE-EF44-9F6F-B973FECB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2285"/>
            <a:ext cx="3854142" cy="262453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2400"/>
              </a:spcBef>
            </a:pPr>
            <a:r>
              <a:rPr lang="en-US" dirty="0"/>
              <a:t>Weekly Newsletter in Estonian every Monday</a:t>
            </a:r>
          </a:p>
          <a:p>
            <a:pPr>
              <a:spcBef>
                <a:spcPts val="2400"/>
              </a:spcBef>
            </a:pPr>
            <a:r>
              <a:rPr lang="en-US" dirty="0"/>
              <a:t>Weekly Newsletter in English every Tuesday</a:t>
            </a:r>
          </a:p>
          <a:p>
            <a:pPr>
              <a:spcBef>
                <a:spcPts val="2400"/>
              </a:spcBef>
            </a:pPr>
            <a:r>
              <a:rPr lang="en-US" dirty="0"/>
              <a:t>COVID-19 note in Estonian and in English every Tuesday</a:t>
            </a:r>
          </a:p>
          <a:p>
            <a:pPr>
              <a:spcBef>
                <a:spcPts val="2400"/>
              </a:spcBef>
            </a:pPr>
            <a:r>
              <a:rPr lang="en-US" dirty="0"/>
              <a:t>Infosessions with simultaneous translation into English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B1DDCD-C5B6-2547-9CD5-E0B29749E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961" y="527309"/>
            <a:ext cx="2195979" cy="391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10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10986"/>
            <a:ext cx="4203327" cy="1281950"/>
          </a:xfrm>
        </p:spPr>
        <p:txBody>
          <a:bodyPr/>
          <a:lstStyle/>
          <a:p>
            <a:r>
              <a:rPr lang="en-US" dirty="0"/>
              <a:t>Concerns of international students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AE86-16FE-EF44-9F6F-B973FECB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7743"/>
            <a:ext cx="3486150" cy="1873621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“In the aspect of COVID-19, I feel safe in Estonia.”</a:t>
            </a:r>
          </a:p>
          <a:p>
            <a:pPr>
              <a:spcBef>
                <a:spcPts val="2400"/>
              </a:spcBef>
            </a:pPr>
            <a:r>
              <a:rPr lang="en-US" dirty="0"/>
              <a:t>“Financially, I do not feel safe here.”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712A06-B445-C947-89E6-A99C04D41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23" y="1362635"/>
            <a:ext cx="3007980" cy="216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339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6533"/>
            <a:ext cx="4203327" cy="1281950"/>
          </a:xfrm>
        </p:spPr>
        <p:txBody>
          <a:bodyPr/>
          <a:lstStyle/>
          <a:p>
            <a:r>
              <a:rPr lang="en-US" dirty="0"/>
              <a:t>Transition to </a:t>
            </a:r>
            <a:br>
              <a:rPr lang="en-US" dirty="0"/>
            </a:br>
            <a:r>
              <a:rPr lang="en-US" dirty="0"/>
              <a:t>e-learning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AE86-16FE-EF44-9F6F-B973FECB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49507"/>
            <a:ext cx="3790951" cy="279698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2400"/>
              </a:spcBef>
            </a:pPr>
            <a:r>
              <a:rPr lang="en-US" dirty="0"/>
              <a:t>Tallinn University managed well ...</a:t>
            </a:r>
          </a:p>
          <a:p>
            <a:pPr>
              <a:spcBef>
                <a:spcPts val="2400"/>
              </a:spcBef>
            </a:pPr>
            <a:r>
              <a:rPr lang="en-US" dirty="0"/>
              <a:t>... yet everyone had that one lecturer</a:t>
            </a:r>
          </a:p>
          <a:p>
            <a:pPr>
              <a:spcBef>
                <a:spcPts val="2400"/>
              </a:spcBef>
            </a:pPr>
            <a:r>
              <a:rPr lang="en-US" dirty="0"/>
              <a:t>Lecturers should have supervisors</a:t>
            </a:r>
          </a:p>
          <a:p>
            <a:pPr>
              <a:spcBef>
                <a:spcPts val="2400"/>
              </a:spcBef>
            </a:pPr>
            <a:r>
              <a:rPr lang="en-US" dirty="0"/>
              <a:t>Not enough time between contact and online classes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7725D5-0D8A-1346-8B27-02DDA063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045" y="670587"/>
            <a:ext cx="1876137" cy="37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850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510986"/>
            <a:ext cx="3907493" cy="1281950"/>
          </a:xfrm>
        </p:spPr>
        <p:txBody>
          <a:bodyPr/>
          <a:lstStyle/>
          <a:p>
            <a:r>
              <a:rPr lang="en-US" dirty="0"/>
              <a:t>Are they pleased with communication?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AE86-16FE-EF44-9F6F-B973FECB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7743"/>
            <a:ext cx="3486150" cy="1873621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Overall, yes, they are! </a:t>
            </a:r>
            <a:br>
              <a:rPr lang="en-US" dirty="0"/>
            </a:br>
            <a:r>
              <a:rPr lang="en-US" dirty="0"/>
              <a:t>Not perfect, but good</a:t>
            </a:r>
          </a:p>
          <a:p>
            <a:pPr>
              <a:spcBef>
                <a:spcPts val="2400"/>
              </a:spcBef>
            </a:pPr>
            <a:r>
              <a:rPr lang="en-US" dirty="0"/>
              <a:t>Letters should be compact and not too long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141CAE-CA6E-F040-92ED-87E21098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261" y="690283"/>
            <a:ext cx="3146946" cy="364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639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7" y="510986"/>
            <a:ext cx="4866717" cy="1281950"/>
          </a:xfrm>
        </p:spPr>
        <p:txBody>
          <a:bodyPr/>
          <a:lstStyle/>
          <a:p>
            <a:r>
              <a:rPr lang="en-US" dirty="0"/>
              <a:t>And who are the real communication heroes?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AE86-16FE-EF44-9F6F-B973FECB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7743"/>
            <a:ext cx="3486150" cy="1873621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Study counsellors and </a:t>
            </a:r>
            <a:r>
              <a:rPr lang="en-US" dirty="0" err="1"/>
              <a:t>programme</a:t>
            </a:r>
            <a:r>
              <a:rPr lang="en-US" dirty="0"/>
              <a:t> coordinators!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D0537C-2112-3D4E-A249-262E46B52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558" y="1352142"/>
            <a:ext cx="3286312" cy="313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13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5A9811-AC16-EF48-A5CD-017EF69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141" y="2268067"/>
            <a:ext cx="4866717" cy="1281950"/>
          </a:xfrm>
        </p:spPr>
        <p:txBody>
          <a:bodyPr/>
          <a:lstStyle/>
          <a:p>
            <a:pPr algn="ctr"/>
            <a:r>
              <a:rPr lang="en-US" sz="8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568322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U black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U red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190</Words>
  <Application>Microsoft Office PowerPoint</Application>
  <PresentationFormat>On-screen Show (16:9)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TU white</vt:lpstr>
      <vt:lpstr>TU black</vt:lpstr>
      <vt:lpstr>TU red</vt:lpstr>
      <vt:lpstr>PowerPoint Presentation</vt:lpstr>
      <vt:lpstr>Rumor has it</vt:lpstr>
      <vt:lpstr>And we learned from that!</vt:lpstr>
      <vt:lpstr>Concerns of international students</vt:lpstr>
      <vt:lpstr>Transition to  e-learning</vt:lpstr>
      <vt:lpstr>Are they pleased with communication?</vt:lpstr>
      <vt:lpstr>And who are the real communication heroes?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Anastassia Tuuder</cp:lastModifiedBy>
  <cp:revision>53</cp:revision>
  <dcterms:created xsi:type="dcterms:W3CDTF">2018-05-31T10:13:30Z</dcterms:created>
  <dcterms:modified xsi:type="dcterms:W3CDTF">2020-11-11T07:07:12Z</dcterms:modified>
</cp:coreProperties>
</file>